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5B33DC-9573-46D3-909A-CFF1A48EA81A}" v="3" dt="2025-09-16T22:56:50.4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25" d="100"/>
          <a:sy n="25" d="100"/>
        </p:scale>
        <p:origin x="144" y="-30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a Mondine" userId="b25b8630-8078-4c17-b262-8f30a634966e" providerId="ADAL" clId="{D61D02D0-4CD5-4343-ACB8-FADA1121903B}"/>
    <pc:docChg chg="undo custSel modSld">
      <pc:chgData name="Magda Mondine" userId="b25b8630-8078-4c17-b262-8f30a634966e" providerId="ADAL" clId="{D61D02D0-4CD5-4343-ACB8-FADA1121903B}" dt="2025-09-16T22:58:06.272" v="191" actId="1076"/>
      <pc:docMkLst>
        <pc:docMk/>
      </pc:docMkLst>
      <pc:sldChg chg="addSp delSp modSp mod">
        <pc:chgData name="Magda Mondine" userId="b25b8630-8078-4c17-b262-8f30a634966e" providerId="ADAL" clId="{D61D02D0-4CD5-4343-ACB8-FADA1121903B}" dt="2025-09-16T22:58:06.272" v="191" actId="1076"/>
        <pc:sldMkLst>
          <pc:docMk/>
          <pc:sldMk cId="2951259579" sldId="257"/>
        </pc:sldMkLst>
        <pc:spChg chg="mod">
          <ac:chgData name="Magda Mondine" userId="b25b8630-8078-4c17-b262-8f30a634966e" providerId="ADAL" clId="{D61D02D0-4CD5-4343-ACB8-FADA1121903B}" dt="2025-09-16T22:55:17.390" v="136" actId="1076"/>
          <ac:spMkLst>
            <pc:docMk/>
            <pc:sldMk cId="2951259579" sldId="257"/>
            <ac:spMk id="5" creationId="{00000000-0000-0000-0000-000000000000}"/>
          </ac:spMkLst>
        </pc:spChg>
        <pc:spChg chg="del">
          <ac:chgData name="Magda Mondine" userId="b25b8630-8078-4c17-b262-8f30a634966e" providerId="ADAL" clId="{D61D02D0-4CD5-4343-ACB8-FADA1121903B}" dt="2025-09-16T22:55:32.545" v="137" actId="478"/>
          <ac:spMkLst>
            <pc:docMk/>
            <pc:sldMk cId="2951259579" sldId="257"/>
            <ac:spMk id="7" creationId="{00000000-0000-0000-0000-000000000000}"/>
          </ac:spMkLst>
        </pc:spChg>
        <pc:spChg chg="mod">
          <ac:chgData name="Magda Mondine" userId="b25b8630-8078-4c17-b262-8f30a634966e" providerId="ADAL" clId="{D61D02D0-4CD5-4343-ACB8-FADA1121903B}" dt="2025-09-16T22:57:59.879" v="190" actId="1076"/>
          <ac:spMkLst>
            <pc:docMk/>
            <pc:sldMk cId="2951259579" sldId="257"/>
            <ac:spMk id="8" creationId="{00000000-0000-0000-0000-000000000000}"/>
          </ac:spMkLst>
        </pc:spChg>
        <pc:spChg chg="mod">
          <ac:chgData name="Magda Mondine" userId="b25b8630-8078-4c17-b262-8f30a634966e" providerId="ADAL" clId="{D61D02D0-4CD5-4343-ACB8-FADA1121903B}" dt="2025-09-16T22:57:59.879" v="190" actId="1076"/>
          <ac:spMkLst>
            <pc:docMk/>
            <pc:sldMk cId="2951259579" sldId="257"/>
            <ac:spMk id="10" creationId="{00000000-0000-0000-0000-000000000000}"/>
          </ac:spMkLst>
        </pc:spChg>
        <pc:spChg chg="mod">
          <ac:chgData name="Magda Mondine" userId="b25b8630-8078-4c17-b262-8f30a634966e" providerId="ADAL" clId="{D61D02D0-4CD5-4343-ACB8-FADA1121903B}" dt="2025-09-16T22:58:06.272" v="191" actId="1076"/>
          <ac:spMkLst>
            <pc:docMk/>
            <pc:sldMk cId="2951259579" sldId="257"/>
            <ac:spMk id="11" creationId="{00000000-0000-0000-0000-000000000000}"/>
          </ac:spMkLst>
        </pc:spChg>
        <pc:spChg chg="add del mod">
          <ac:chgData name="Magda Mondine" userId="b25b8630-8078-4c17-b262-8f30a634966e" providerId="ADAL" clId="{D61D02D0-4CD5-4343-ACB8-FADA1121903B}" dt="2025-09-16T22:57:12.223" v="188" actId="478"/>
          <ac:spMkLst>
            <pc:docMk/>
            <pc:sldMk cId="2951259579" sldId="257"/>
            <ac:spMk id="13" creationId="{ADB6204B-1298-122A-FEE9-DB6D9E58DCA8}"/>
          </ac:spMkLst>
        </pc:spChg>
        <pc:spChg chg="mod">
          <ac:chgData name="Magda Mondine" userId="b25b8630-8078-4c17-b262-8f30a634966e" providerId="ADAL" clId="{D61D02D0-4CD5-4343-ACB8-FADA1121903B}" dt="2025-09-16T22:58:06.272" v="191" actId="1076"/>
          <ac:spMkLst>
            <pc:docMk/>
            <pc:sldMk cId="2951259579" sldId="257"/>
            <ac:spMk id="15" creationId="{00000000-0000-0000-0000-000000000000}"/>
          </ac:spMkLst>
        </pc:spChg>
        <pc:spChg chg="add del mod">
          <ac:chgData name="Magda Mondine" userId="b25b8630-8078-4c17-b262-8f30a634966e" providerId="ADAL" clId="{D61D02D0-4CD5-4343-ACB8-FADA1121903B}" dt="2025-09-16T22:56:27.119" v="171" actId="20577"/>
          <ac:spMkLst>
            <pc:docMk/>
            <pc:sldMk cId="2951259579" sldId="257"/>
            <ac:spMk id="17" creationId="{00000000-0000-0000-0000-000000000000}"/>
          </ac:spMkLst>
        </pc:spChg>
        <pc:spChg chg="mod">
          <ac:chgData name="Magda Mondine" userId="b25b8630-8078-4c17-b262-8f30a634966e" providerId="ADAL" clId="{D61D02D0-4CD5-4343-ACB8-FADA1121903B}" dt="2025-09-16T22:57:59.879" v="190" actId="1076"/>
          <ac:spMkLst>
            <pc:docMk/>
            <pc:sldMk cId="2951259579" sldId="257"/>
            <ac:spMk id="19" creationId="{00000000-0000-0000-0000-000000000000}"/>
          </ac:spMkLst>
        </pc:spChg>
        <pc:spChg chg="mod">
          <ac:chgData name="Magda Mondine" userId="b25b8630-8078-4c17-b262-8f30a634966e" providerId="ADAL" clId="{D61D02D0-4CD5-4343-ACB8-FADA1121903B}" dt="2025-09-16T22:57:59.879" v="190" actId="1076"/>
          <ac:spMkLst>
            <pc:docMk/>
            <pc:sldMk cId="2951259579" sldId="257"/>
            <ac:spMk id="20" creationId="{00000000-0000-0000-0000-000000000000}"/>
          </ac:spMkLst>
        </pc:spChg>
        <pc:spChg chg="del">
          <ac:chgData name="Magda Mondine" userId="b25b8630-8078-4c17-b262-8f30a634966e" providerId="ADAL" clId="{D61D02D0-4CD5-4343-ACB8-FADA1121903B}" dt="2025-09-16T22:55:58.009" v="158" actId="478"/>
          <ac:spMkLst>
            <pc:docMk/>
            <pc:sldMk cId="2951259579" sldId="257"/>
            <ac:spMk id="26" creationId="{00000000-0000-0000-0000-000000000000}"/>
          </ac:spMkLst>
        </pc:spChg>
        <pc:spChg chg="del">
          <ac:chgData name="Magda Mondine" userId="b25b8630-8078-4c17-b262-8f30a634966e" providerId="ADAL" clId="{D61D02D0-4CD5-4343-ACB8-FADA1121903B}" dt="2025-09-16T22:56:01.040" v="160" actId="478"/>
          <ac:spMkLst>
            <pc:docMk/>
            <pc:sldMk cId="2951259579" sldId="257"/>
            <ac:spMk id="27" creationId="{00000000-0000-0000-0000-000000000000}"/>
          </ac:spMkLst>
        </pc:spChg>
        <pc:spChg chg="add del mod">
          <ac:chgData name="Magda Mondine" userId="b25b8630-8078-4c17-b262-8f30a634966e" providerId="ADAL" clId="{D61D02D0-4CD5-4343-ACB8-FADA1121903B}" dt="2025-09-16T22:56:31.143" v="176" actId="20577"/>
          <ac:spMkLst>
            <pc:docMk/>
            <pc:sldMk cId="2951259579" sldId="257"/>
            <ac:spMk id="31" creationId="{00000000-0000-0000-0000-000000000000}"/>
          </ac:spMkLst>
        </pc:spChg>
        <pc:spChg chg="mod">
          <ac:chgData name="Magda Mondine" userId="b25b8630-8078-4c17-b262-8f30a634966e" providerId="ADAL" clId="{D61D02D0-4CD5-4343-ACB8-FADA1121903B}" dt="2025-09-16T22:56:35.190" v="182" actId="20577"/>
          <ac:spMkLst>
            <pc:docMk/>
            <pc:sldMk cId="2951259579" sldId="257"/>
            <ac:spMk id="33" creationId="{00000000-0000-0000-0000-000000000000}"/>
          </ac:spMkLst>
        </pc:spChg>
        <pc:picChg chg="add mod">
          <ac:chgData name="Magda Mondine" userId="b25b8630-8078-4c17-b262-8f30a634966e" providerId="ADAL" clId="{D61D02D0-4CD5-4343-ACB8-FADA1121903B}" dt="2025-09-16T22:53:40.430" v="5" actId="14100"/>
          <ac:picMkLst>
            <pc:docMk/>
            <pc:sldMk cId="2951259579" sldId="257"/>
            <ac:picMk id="3" creationId="{002B4B0E-8E22-6360-4EB6-6663549B5396}"/>
          </ac:picMkLst>
        </pc:picChg>
        <pc:picChg chg="del">
          <ac:chgData name="Magda Mondine" userId="b25b8630-8078-4c17-b262-8f30a634966e" providerId="ADAL" clId="{D61D02D0-4CD5-4343-ACB8-FADA1121903B}" dt="2025-09-16T22:53:18.921" v="0" actId="478"/>
          <ac:picMkLst>
            <pc:docMk/>
            <pc:sldMk cId="2951259579" sldId="257"/>
            <ac:picMk id="4" creationId="{01A19E56-8C1E-CFAA-2E72-829EFD120A5A}"/>
          </ac:picMkLst>
        </pc:picChg>
        <pc:picChg chg="del">
          <ac:chgData name="Magda Mondine" userId="b25b8630-8078-4c17-b262-8f30a634966e" providerId="ADAL" clId="{D61D02D0-4CD5-4343-ACB8-FADA1121903B}" dt="2025-09-16T22:55:56.423" v="157" actId="478"/>
          <ac:picMkLst>
            <pc:docMk/>
            <pc:sldMk cId="2951259579" sldId="257"/>
            <ac:picMk id="9" creationId="{22BA37AA-CD4E-6C8C-18F6-542DCA4314FB}"/>
          </ac:picMkLst>
        </pc:picChg>
        <pc:picChg chg="del">
          <ac:chgData name="Magda Mondine" userId="b25b8630-8078-4c17-b262-8f30a634966e" providerId="ADAL" clId="{D61D02D0-4CD5-4343-ACB8-FADA1121903B}" dt="2025-09-16T22:55:58.928" v="159" actId="478"/>
          <ac:picMkLst>
            <pc:docMk/>
            <pc:sldMk cId="2951259579" sldId="257"/>
            <ac:picMk id="18" creationId="{1EC6A3F7-D222-1B9C-090A-BF955EA4392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7061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9083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84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105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6701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8445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317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378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62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540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187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B0C12-87B5-4CAF-9E58-B2750CA46531}" type="datetimeFigureOut">
              <a:rPr lang="pt-BR" smtClean="0"/>
              <a:t>16/09/2025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4417E-F19D-402F-AB06-09E6EB73D9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97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0881359" y="1655787"/>
            <a:ext cx="1870080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35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Título: </a:t>
            </a:r>
            <a:r>
              <a:rPr lang="pt-BR" sz="35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xxxxxxxxx</a:t>
            </a:r>
            <a:endParaRPr lang="pt-BR" sz="35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pt-BR" sz="35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Autor(a): </a:t>
            </a:r>
            <a:r>
              <a:rPr lang="pt-BR" sz="35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xxxxxx</a:t>
            </a:r>
            <a:endParaRPr lang="pt-BR" sz="35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pt-BR" sz="35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Coautor(es): </a:t>
            </a:r>
            <a:r>
              <a:rPr lang="pt-BR" sz="35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xxxxxx</a:t>
            </a:r>
            <a:r>
              <a:rPr lang="pt-BR" sz="35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pt-BR" sz="35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xxxxxx</a:t>
            </a:r>
            <a:r>
              <a:rPr lang="pt-BR" sz="35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; </a:t>
            </a:r>
            <a:r>
              <a:rPr lang="pt-BR" sz="35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xxxxxx</a:t>
            </a:r>
            <a:endParaRPr lang="pt-BR" sz="35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pt-BR" sz="35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Orientador(a): </a:t>
            </a:r>
            <a:r>
              <a:rPr lang="pt-BR" sz="35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xxxxxx</a:t>
            </a:r>
            <a:endParaRPr lang="pt-BR" sz="35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pt-BR" sz="35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Vínculo Institucional: FATESA</a:t>
            </a:r>
          </a:p>
        </p:txBody>
      </p:sp>
      <p:sp>
        <p:nvSpPr>
          <p:cNvPr id="8" name="Retângulo 7"/>
          <p:cNvSpPr/>
          <p:nvPr/>
        </p:nvSpPr>
        <p:spPr>
          <a:xfrm>
            <a:off x="1472991" y="6804813"/>
            <a:ext cx="14456820" cy="11550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Introdução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472991" y="8200474"/>
            <a:ext cx="144568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 err="1"/>
              <a:t>xxxxxxx</a:t>
            </a:r>
            <a:endParaRPr lang="pt-BR" sz="5400" dirty="0"/>
          </a:p>
        </p:txBody>
      </p:sp>
      <p:sp>
        <p:nvSpPr>
          <p:cNvPr id="11" name="Retângulo 10"/>
          <p:cNvSpPr/>
          <p:nvPr/>
        </p:nvSpPr>
        <p:spPr>
          <a:xfrm>
            <a:off x="8971234" y="16706162"/>
            <a:ext cx="14456820" cy="11550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Objetivo do Trabalho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1472989" y="18000943"/>
            <a:ext cx="294533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 err="1"/>
              <a:t>xxxxxx</a:t>
            </a:r>
            <a:endParaRPr lang="pt-BR" sz="5400" dirty="0"/>
          </a:p>
        </p:txBody>
      </p:sp>
      <p:sp>
        <p:nvSpPr>
          <p:cNvPr id="16" name="Retângulo 15"/>
          <p:cNvSpPr/>
          <p:nvPr/>
        </p:nvSpPr>
        <p:spPr>
          <a:xfrm>
            <a:off x="1472991" y="24511181"/>
            <a:ext cx="14456820" cy="11550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Metodologia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472991" y="25906842"/>
            <a:ext cx="144568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 err="1"/>
              <a:t>xxxxx</a:t>
            </a:r>
            <a:endParaRPr lang="pt-BR" sz="5400" dirty="0"/>
          </a:p>
        </p:txBody>
      </p:sp>
      <p:sp>
        <p:nvSpPr>
          <p:cNvPr id="19" name="Retângulo 18"/>
          <p:cNvSpPr/>
          <p:nvPr/>
        </p:nvSpPr>
        <p:spPr>
          <a:xfrm>
            <a:off x="16469477" y="6873175"/>
            <a:ext cx="14456820" cy="11550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Resultados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16469477" y="8200474"/>
            <a:ext cx="144568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 err="1"/>
              <a:t>xxxxxx</a:t>
            </a:r>
            <a:endParaRPr lang="pt-BR" sz="5400" dirty="0"/>
          </a:p>
          <a:p>
            <a:pPr algn="just"/>
            <a:endParaRPr lang="pt-BR" sz="5400" dirty="0"/>
          </a:p>
        </p:txBody>
      </p:sp>
      <p:sp>
        <p:nvSpPr>
          <p:cNvPr id="30" name="Retângulo 29"/>
          <p:cNvSpPr/>
          <p:nvPr/>
        </p:nvSpPr>
        <p:spPr>
          <a:xfrm>
            <a:off x="16469477" y="24511181"/>
            <a:ext cx="14456820" cy="11550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Conclusão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16469477" y="25906842"/>
            <a:ext cx="144568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dirty="0" err="1"/>
              <a:t>xxxxx</a:t>
            </a:r>
            <a:endParaRPr lang="pt-BR" sz="5400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934625" y="38974019"/>
            <a:ext cx="294533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err="1"/>
              <a:t>xxxxxx</a:t>
            </a:r>
            <a:endParaRPr lang="pt-BR" sz="4000" dirty="0"/>
          </a:p>
        </p:txBody>
      </p:sp>
      <p:cxnSp>
        <p:nvCxnSpPr>
          <p:cNvPr id="6" name="Conector reto 5"/>
          <p:cNvCxnSpPr/>
          <p:nvPr/>
        </p:nvCxnSpPr>
        <p:spPr>
          <a:xfrm>
            <a:off x="1752287" y="6208301"/>
            <a:ext cx="28894714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>
            <a:extLst>
              <a:ext uri="{FF2B5EF4-FFF2-40B4-BE49-F238E27FC236}">
                <a16:creationId xmlns:a16="http://schemas.microsoft.com/office/drawing/2014/main" id="{95F0AB89-5C25-61D3-5924-328D0A8E3926}"/>
              </a:ext>
            </a:extLst>
          </p:cNvPr>
          <p:cNvSpPr/>
          <p:nvPr/>
        </p:nvSpPr>
        <p:spPr>
          <a:xfrm>
            <a:off x="934625" y="37551026"/>
            <a:ext cx="14456820" cy="11550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Referências Bibliográficas:</a:t>
            </a:r>
          </a:p>
        </p:txBody>
      </p:sp>
      <p:pic>
        <p:nvPicPr>
          <p:cNvPr id="3" name="Imagem 2" descr="Logotipo&#10;&#10;O conteúdo gerado por IA pode estar incorreto.">
            <a:extLst>
              <a:ext uri="{FF2B5EF4-FFF2-40B4-BE49-F238E27FC236}">
                <a16:creationId xmlns:a16="http://schemas.microsoft.com/office/drawing/2014/main" id="{002B4B0E-8E22-6360-4EB6-6663549B53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286" y="1488203"/>
            <a:ext cx="9129073" cy="3651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2595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619</TotalTime>
  <Words>42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FATESA</dc:creator>
  <cp:keywords>FATESA</cp:keywords>
  <cp:lastModifiedBy>Magda Mondine</cp:lastModifiedBy>
  <cp:revision>16</cp:revision>
  <dcterms:created xsi:type="dcterms:W3CDTF">2019-09-27T14:15:30Z</dcterms:created>
  <dcterms:modified xsi:type="dcterms:W3CDTF">2025-09-16T22:58:08Z</dcterms:modified>
</cp:coreProperties>
</file>